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13"/>
    </p:embeddedFont>
    <p:embeddedFont>
      <p:font typeface="APLPAPATROLL" panose="02000603000000000000" pitchFamily="2" charset="0"/>
      <p:regular r:id="rId13"/>
    </p:embeddedFont>
    <p:embeddedFont>
      <p:font typeface="KAHoney" panose="02000803000000000000" pitchFamily="2" charset="0"/>
      <p:regular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20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44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03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490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487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6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776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99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475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74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338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7CC9E5-3427-5646-AD6C-097A79326E6F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6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 Display</vt:lpstr>
      <vt:lpstr>Aptos</vt:lpstr>
      <vt:lpstr>KAHoney</vt:lpstr>
      <vt:lpstr>Arial</vt:lpstr>
      <vt:lpstr>APLPAPATROLL</vt:lpstr>
      <vt:lpstr>APLPAPATROLL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7</cp:revision>
  <dcterms:created xsi:type="dcterms:W3CDTF">2024-07-19T20:58:09Z</dcterms:created>
  <dcterms:modified xsi:type="dcterms:W3CDTF">2024-07-19T21:21:22Z</dcterms:modified>
</cp:coreProperties>
</file>